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9" r:id="rId10"/>
  </p:sldMasterIdLst>
  <p:notesMasterIdLst>
    <p:notesMasterId r:id="rId14"/>
  </p:notesMasterIdLst>
  <p:sldIdLst>
    <p:sldId id="383" r:id="rId11"/>
    <p:sldId id="385" r:id="rId12"/>
    <p:sldId id="384" r:id="rId13"/>
  </p:sldIdLst>
  <p:sldSz cx="12190413" cy="6858000"/>
  <p:notesSz cx="6858000" cy="9144000"/>
  <p:custDataLst>
    <p:tags r:id="rId15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06" autoAdjust="0"/>
    <p:restoredTop sz="94660"/>
  </p:normalViewPr>
  <p:slideViewPr>
    <p:cSldViewPr>
      <p:cViewPr>
        <p:scale>
          <a:sx n="76" d="100"/>
          <a:sy n="76" d="100"/>
        </p:scale>
        <p:origin x="-666" y="-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DF4A5-93FC-4848-A1AB-85C3EF0B50AB}" type="datetimeFigureOut">
              <a:rPr lang="pt-BR" smtClean="0"/>
              <a:pPr/>
              <a:t>21/08/2014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6AC35-6A30-4D73-A0E1-1B71F33A1BF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579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992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58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7934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64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0494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58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54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58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55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58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6950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58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49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6649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58" y="118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2894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49" y="6356468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468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468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4441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" y="0"/>
            <a:ext cx="12190413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64495" y="584200"/>
            <a:ext cx="11075185" cy="627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022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022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54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7521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60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2963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54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34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54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583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54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8077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54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697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0867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54" y="109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420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45" y="6356459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459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459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99396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" y="0"/>
            <a:ext cx="12190413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64491" y="584200"/>
            <a:ext cx="11075185" cy="627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920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181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9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07809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55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3756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49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38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49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46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49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8043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49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11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39965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49" y="99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32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40" y="6356449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449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449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01106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" y="0"/>
            <a:ext cx="12190413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64486" y="584200"/>
            <a:ext cx="11075185" cy="627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679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37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3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4499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49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2783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43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3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43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265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43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11936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43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307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744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43" y="87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78272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34" y="6356437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437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437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17544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" y="0"/>
            <a:ext cx="12190413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64480" y="584200"/>
            <a:ext cx="11075185" cy="627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600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880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9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21348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45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9965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39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26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39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73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39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6403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39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33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86372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39" y="79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84359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30" y="6356429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429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429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725263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791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1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79820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37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67369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31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27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31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22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31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28354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31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58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8779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31" y="63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87832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22" y="6356413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413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413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69165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686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22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63765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28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51875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22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06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22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911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22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24838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22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45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20599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22" y="45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698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13" y="6356395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395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395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89411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78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44581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17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82926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11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09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11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595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11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4134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11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71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786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11" y="23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50348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102" y="6356373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373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373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056216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0"/>
            <a:ext cx="12190413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64448" y="584200"/>
            <a:ext cx="11075185" cy="627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13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24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9922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206" y="0"/>
            <a:ext cx="609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62760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4"/>
          <a:stretch/>
        </p:blipFill>
        <p:spPr>
          <a:xfrm>
            <a:off x="0" y="0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01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5"/>
          <a:stretch/>
        </p:blipFill>
        <p:spPr>
          <a:xfrm>
            <a:off x="0" y="0"/>
            <a:ext cx="12190413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98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33"/>
          <a:stretch/>
        </p:blipFill>
        <p:spPr>
          <a:xfrm>
            <a:off x="0" y="0"/>
            <a:ext cx="121904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00122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6" b="88"/>
          <a:stretch/>
        </p:blipFill>
        <p:spPr>
          <a:xfrm>
            <a:off x="0" y="3441994"/>
            <a:ext cx="12190413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400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82287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11"/>
          <a:stretch/>
        </p:blipFill>
        <p:spPr>
          <a:xfrm>
            <a:off x="0" y="1"/>
            <a:ext cx="12190413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14463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/>
          <a:lstStyle/>
          <a:p>
            <a:fld id="{85122EF1-967C-424F-BFAF-DCB28DF270C4}" type="datetimeFigureOut">
              <a:rPr lang="pt-BR" smtClean="0">
                <a:solidFill>
                  <a:prstClr val="black"/>
                </a:solidFill>
              </a:rPr>
              <a:pPr/>
              <a:t>21/08/2014</a:t>
            </a:fld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/>
          <a:lstStyle/>
          <a:p>
            <a:fld id="{AEAA08C3-E9DC-49F2-AC0B-74E83B6FF5EE}" type="slidenum">
              <a:rPr lang="pt-BR" smtClean="0">
                <a:solidFill>
                  <a:prstClr val="black"/>
                </a:solidFill>
              </a:rPr>
              <a:pPr/>
              <a:t>‹nº›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41022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sp>
        <p:nvSpPr>
          <p:cNvPr id="4" name="Retângulo 3"/>
          <p:cNvSpPr/>
          <p:nvPr userDrawn="1"/>
        </p:nvSpPr>
        <p:spPr>
          <a:xfrm>
            <a:off x="564437" y="584200"/>
            <a:ext cx="11075185" cy="627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692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419520" y="2180861"/>
            <a:ext cx="6667591" cy="1143000"/>
          </a:xfrm>
          <a:prstGeom prst="rect">
            <a:avLst/>
          </a:prstGeom>
        </p:spPr>
        <p:txBody>
          <a:bodyPr vert="horz" lIns="121896" tIns="60949" rIns="121896" bIns="60949" rtlCol="0" anchor="t">
            <a:noAutofit/>
          </a:bodyPr>
          <a:lstStyle>
            <a:lvl1pPr>
              <a:defRPr sz="5100" b="1"/>
            </a:lvl1pPr>
          </a:lstStyle>
          <a:p>
            <a:r>
              <a:rPr lang="x-none" dirty="0" smtClean="0"/>
              <a:t>Título com letra Arial</a:t>
            </a:r>
            <a:br>
              <a:rPr lang="x-none" dirty="0" smtClean="0"/>
            </a:br>
            <a:r>
              <a:rPr lang="x-none" dirty="0" smtClean="0"/>
              <a:t>Bold tamanho 38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462709" y="3813539"/>
            <a:ext cx="6624304" cy="863600"/>
          </a:xfrm>
          <a:prstGeom prst="rect">
            <a:avLst/>
          </a:prstGeom>
        </p:spPr>
        <p:txBody>
          <a:bodyPr vert="horz" lIns="121896" tIns="60949" rIns="121896" bIns="60949"/>
          <a:lstStyle>
            <a:lvl1pPr>
              <a:defRPr baseline="0"/>
            </a:lvl1pPr>
          </a:lstStyle>
          <a:p>
            <a:pPr lvl="0"/>
            <a:r>
              <a:rPr lang="x-none" dirty="0" smtClean="0"/>
              <a:t>Referência (Dpto, cidade, etc.) | Ano</a:t>
            </a:r>
          </a:p>
          <a:p>
            <a:pPr lvl="0"/>
            <a:r>
              <a:rPr lang="x-none" dirty="0" smtClean="0"/>
              <a:t>Usar letra Arial tamanho 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25490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9127" y="6501341"/>
            <a:ext cx="1116463" cy="356659"/>
          </a:xfrm>
          <a:prstGeom prst="rect">
            <a:avLst/>
          </a:prstGeom>
        </p:spPr>
        <p:txBody>
          <a:bodyPr lIns="121896" tIns="60949" rIns="121896" bIns="60949"/>
          <a:lstStyle>
            <a:lvl1pPr algn="r">
              <a:lnSpc>
                <a:spcPct val="80000"/>
              </a:lnSpc>
              <a:defRPr sz="15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defTabSz="609478"/>
            <a:fld id="{34F21757-CAEC-9B46-BA5E-8BB41E742229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 defTabSz="609478"/>
              <a:t>‹nº›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93988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13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47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14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98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167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83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06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55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53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</p:sldLayoutIdLst>
  <p:transition>
    <p:fade/>
  </p:transition>
  <p:hf hdr="0" ftr="0" dt="0"/>
  <p:txStyles>
    <p:titleStyle>
      <a:lvl1pPr algn="l" defTabSz="609478" rtl="0" eaLnBrk="1" latinLnBrk="0" hangingPunct="1">
        <a:lnSpc>
          <a:spcPct val="90000"/>
        </a:lnSpc>
        <a:spcBef>
          <a:spcPct val="0"/>
        </a:spcBef>
        <a:buNone/>
        <a:defRPr sz="5900" kern="1200" baseline="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609478" rtl="0" eaLnBrk="1" latinLnBrk="0" hangingPunct="1">
        <a:spcBef>
          <a:spcPct val="20000"/>
        </a:spcBef>
        <a:buFont typeface="Arial"/>
        <a:buNone/>
        <a:defRPr sz="2000" kern="1200" baseline="0">
          <a:solidFill>
            <a:srgbClr val="FFFFFF"/>
          </a:solidFill>
          <a:latin typeface="Arial"/>
          <a:ea typeface="+mn-ea"/>
          <a:cs typeface="Arial"/>
        </a:defRPr>
      </a:lvl1pPr>
      <a:lvl2pPr marL="609478" indent="0" algn="l" defTabSz="609478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218957" indent="0" algn="l" defTabSz="609478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828434" indent="0" algn="l" defTabSz="609478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437912" indent="0" algn="l" defTabSz="609478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3352130" indent="-304740" algn="l" defTabSz="60947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608" indent="-304740" algn="l" defTabSz="60947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086" indent="-304740" algn="l" defTabSz="60947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565" indent="-304740" algn="l" defTabSz="60947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78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57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34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12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90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869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347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824" algn="l" defTabSz="6094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8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219079"/>
              </p:ext>
            </p:extLst>
          </p:nvPr>
        </p:nvGraphicFramePr>
        <p:xfrm>
          <a:off x="390348" y="755238"/>
          <a:ext cx="11249271" cy="5625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845"/>
                <a:gridCol w="1476234"/>
                <a:gridCol w="1744524"/>
                <a:gridCol w="1438655"/>
                <a:gridCol w="1459641"/>
                <a:gridCol w="1917954"/>
                <a:gridCol w="1605418"/>
              </a:tblGrid>
              <a:tr h="4569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Benefícios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pt-BR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LETRAS</a:t>
                      </a:r>
                      <a:endParaRPr lang="pt-BR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LETRAS</a:t>
                      </a:r>
                      <a:endParaRPr lang="pt-BR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LETRAS</a:t>
                      </a:r>
                      <a:endParaRPr lang="pt-BR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4569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Mensal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r>
                        <a:rPr lang="pt-BR" sz="1200" b="1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32,90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R$31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,90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46467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Crédito Livre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R$10,90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R$10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r>
                        <a:rPr lang="pt-BR" sz="1200" b="1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pt-BR" sz="1200" b="1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R$10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9225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e LD p/ celulares da mesma operadora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R$0,25/Ligação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71752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e LD p/ fixo da mesma operadora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R$0,60/ligação local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R$0,60/ligação local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R$0,50/minuto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R$0,25/Ligação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61956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para</a:t>
                      </a:r>
                      <a:r>
                        <a:rPr lang="pt-BR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mesma operadora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R$0,75/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para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mesma 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operadora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para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outras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operadoras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pt-BR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5MB / 10MB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horas/dia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</a:t>
                      </a:r>
                      <a:r>
                        <a:rPr kumimoji="0" 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dia</a:t>
                      </a: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 para mesma </a:t>
                      </a:r>
                      <a:r>
                        <a:rPr kumimoji="0" 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operadora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para </a:t>
                      </a:r>
                      <a:r>
                        <a:rPr kumimoji="0" 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outras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operadoras</a:t>
                      </a: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0,75/dia</a:t>
                      </a:r>
                    </a:p>
                    <a:p>
                      <a:pPr algn="ctr"/>
                      <a:endParaRPr lang="pt-BR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Ilimitado </a:t>
                      </a:r>
                    </a:p>
                    <a:p>
                      <a:pPr algn="ctr"/>
                      <a:endParaRPr lang="pt-BR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10MB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0,75/dia</a:t>
                      </a:r>
                    </a:p>
                    <a:p>
                      <a:pPr algn="ctr"/>
                      <a:endParaRPr lang="pt-BR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Ilimitado </a:t>
                      </a:r>
                    </a:p>
                    <a:p>
                      <a:pPr algn="ctr"/>
                      <a:endParaRPr lang="pt-BR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10MB</a:t>
                      </a:r>
                    </a:p>
                    <a:p>
                      <a:pPr algn="ctr"/>
                      <a:endParaRPr lang="pt-BR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R$0,05/cada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R$0,60/dia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64538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para outra operadora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9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</a:tr>
              <a:tr h="671201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100MB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900" b="0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900" b="0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  <a:endParaRPr lang="pt-BR" sz="12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R$0,60/dia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  <a:tr h="671201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WiFi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24" marR="91424" marT="45717" marB="45717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pt-BR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4" marR="91424" marT="45717" marB="45717" anchor="ctr">
                    <a:solidFill>
                      <a:srgbClr val="40B770"/>
                    </a:solidFill>
                  </a:tcPr>
                </a:tc>
              </a:tr>
            </a:tbl>
          </a:graphicData>
        </a:graphic>
      </p:graphicFrame>
      <p:pic>
        <p:nvPicPr>
          <p:cNvPr id="75864" name="Image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806" y="595438"/>
            <a:ext cx="529240" cy="52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-3677732" y="7303182"/>
            <a:ext cx="4787377" cy="1843708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347" y="265201"/>
            <a:ext cx="8143902" cy="54259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423219" y="740705"/>
            <a:ext cx="1137263" cy="43708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6767193" y="740705"/>
            <a:ext cx="1137263" cy="43708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0497065" y="644691"/>
            <a:ext cx="686044" cy="594840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3" b="11526"/>
          <a:stretch/>
        </p:blipFill>
        <p:spPr bwMode="auto">
          <a:xfrm>
            <a:off x="8495162" y="644694"/>
            <a:ext cx="1164771" cy="5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428568" y="2996952"/>
            <a:ext cx="11067238" cy="720080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28568" y="5661248"/>
            <a:ext cx="11067238" cy="720080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17" name="Image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630" y="620688"/>
            <a:ext cx="529240" cy="52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881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2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2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2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49429"/>
              </p:ext>
            </p:extLst>
          </p:nvPr>
        </p:nvGraphicFramePr>
        <p:xfrm>
          <a:off x="371423" y="1046166"/>
          <a:ext cx="10980366" cy="5449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574"/>
                <a:gridCol w="2052022"/>
                <a:gridCol w="2231590"/>
                <a:gridCol w="2231590"/>
                <a:gridCol w="2231590"/>
              </a:tblGrid>
              <a:tr h="407703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Benefícios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LETRAS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LETRAS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407703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Mensal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R$49,00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R$41,90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R$41,90</a:t>
                      </a:r>
                      <a:endParaRPr lang="pt-BR" sz="1200" b="1" i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R$49,90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41460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Crédito Livre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R$10,00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R$10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6400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e LD p/ celulares da mesma operadora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R$0,25/ligação Ilimitada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55280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e LD p/ fixo da mesma operadora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R$0,60/ligação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R$0,50/minuto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R$0,25/ligação Ilimitada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6400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para celulares de outras operadoras</a:t>
                      </a:r>
                      <a:endParaRPr lang="pt-BR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minutos</a:t>
                      </a: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/mês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R$1,10/minuto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55280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para</a:t>
                      </a:r>
                      <a:r>
                        <a:rPr lang="pt-BR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mesma operadora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R$0,60/dia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79592"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para outra operadora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</a:tr>
              <a:tr h="564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R$0,05 cada</a:t>
                      </a:r>
                      <a:endParaRPr kumimoji="0" lang="pt-B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</a:tr>
              <a:tr h="59465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100MB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300MB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250MB </a:t>
                      </a: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350MB 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59465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WiFi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</a:tbl>
          </a:graphicData>
        </a:graphic>
      </p:graphicFrame>
      <p:sp>
        <p:nvSpPr>
          <p:cNvPr id="78928" name="CaixaDeTexto 11"/>
          <p:cNvSpPr txBox="1">
            <a:spLocks noChangeArrowheads="1"/>
          </p:cNvSpPr>
          <p:nvPr/>
        </p:nvSpPr>
        <p:spPr bwMode="auto">
          <a:xfrm>
            <a:off x="550795" y="-1009651"/>
            <a:ext cx="9831695" cy="40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4" tIns="45706" rIns="91414" bIns="45706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09418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000">
                <a:solidFill>
                  <a:prstClr val="black"/>
                </a:solidFill>
                <a:latin typeface="Simplon Oi Headline" pitchFamily="2" charset="0"/>
              </a:rPr>
              <a:t>COMPARATIVO COM A CONCORRÊNCIA – Plano controle – R$49,00</a:t>
            </a:r>
          </a:p>
        </p:txBody>
      </p:sp>
      <p:pic>
        <p:nvPicPr>
          <p:cNvPr id="78929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04" y="862428"/>
            <a:ext cx="590662" cy="58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28568" y="5892721"/>
            <a:ext cx="10923221" cy="560615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76" y="396821"/>
            <a:ext cx="9893379" cy="54259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231110" y="1043980"/>
            <a:ext cx="1137263" cy="43708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9911630" y="908720"/>
            <a:ext cx="686044" cy="594840"/>
          </a:xfrm>
          <a:prstGeom prst="rect">
            <a:avLst/>
          </a:prstGeom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3" b="11526"/>
          <a:stretch/>
        </p:blipFill>
        <p:spPr bwMode="auto">
          <a:xfrm>
            <a:off x="7463358" y="908720"/>
            <a:ext cx="1164771" cy="5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334566" y="2924944"/>
            <a:ext cx="10923221" cy="1136679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91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2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721"/>
              </p:ext>
            </p:extLst>
          </p:nvPr>
        </p:nvGraphicFramePr>
        <p:xfrm>
          <a:off x="371423" y="1046166"/>
          <a:ext cx="10980366" cy="5449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574"/>
                <a:gridCol w="2052022"/>
                <a:gridCol w="2231590"/>
                <a:gridCol w="2231590"/>
                <a:gridCol w="2231590"/>
              </a:tblGrid>
              <a:tr h="407703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Benefícios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LETRAS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LETRAS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407703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Mensal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R$49,00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R$41,90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R$51,90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R$49,90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41460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Crédito Livre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R$10,00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R$20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R$29,90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6400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e LD p/ celulares da mesma operadora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R$0,25/ligação Ilimitada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55280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e LD p/ fixo da mesma operadora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R$0,60/ligação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R$0,50/minuto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R$0,25/ligação Ilimitada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6400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Ligações locais para celulares de outras operadoras</a:t>
                      </a:r>
                      <a:endParaRPr lang="pt-BR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minutos</a:t>
                      </a: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/mês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R$1,10/minuto</a:t>
                      </a:r>
                      <a:endParaRPr lang="pt-BR" sz="12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55280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para</a:t>
                      </a:r>
                      <a:r>
                        <a:rPr lang="pt-BR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mesma operadora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R$0,60/dia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79592"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para outra operadora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</a:tr>
              <a:tr h="564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R$0,05 cada</a:t>
                      </a:r>
                      <a:endParaRPr kumimoji="0" lang="pt-B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0B770"/>
                    </a:solidFill>
                  </a:tcPr>
                </a:tc>
              </a:tr>
              <a:tr h="59465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100MB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300MB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500MB 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350MB 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  <a:tr h="594655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WiFi</a:t>
                      </a:r>
                      <a:endParaRPr lang="pt-BR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Ilimitado</a:t>
                      </a:r>
                    </a:p>
                  </a:txBody>
                  <a:tcPr marL="91419" marR="91419" marT="45725" marB="45725" anchor="ctr">
                    <a:solidFill>
                      <a:srgbClr val="19A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91419" marR="91419" marT="45725" marB="45725" anchor="ctr">
                    <a:solidFill>
                      <a:srgbClr val="40B770"/>
                    </a:solidFill>
                  </a:tcPr>
                </a:tc>
              </a:tr>
            </a:tbl>
          </a:graphicData>
        </a:graphic>
      </p:graphicFrame>
      <p:sp>
        <p:nvSpPr>
          <p:cNvPr id="78928" name="CaixaDeTexto 11"/>
          <p:cNvSpPr txBox="1">
            <a:spLocks noChangeArrowheads="1"/>
          </p:cNvSpPr>
          <p:nvPr/>
        </p:nvSpPr>
        <p:spPr bwMode="auto">
          <a:xfrm>
            <a:off x="550795" y="-1009651"/>
            <a:ext cx="9831695" cy="40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4" tIns="45706" rIns="91414" bIns="45706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09418"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z="2000">
                <a:solidFill>
                  <a:prstClr val="black"/>
                </a:solidFill>
                <a:latin typeface="Simplon Oi Headline" pitchFamily="2" charset="0"/>
              </a:rPr>
              <a:t>COMPARATIVO COM A CONCORRÊNCIA – Plano controle – R$49,00</a:t>
            </a:r>
          </a:p>
        </p:txBody>
      </p:sp>
      <p:pic>
        <p:nvPicPr>
          <p:cNvPr id="78929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04" y="862428"/>
            <a:ext cx="590662" cy="58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28568" y="5892721"/>
            <a:ext cx="10923221" cy="560615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76" y="396821"/>
            <a:ext cx="9893379" cy="54259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231110" y="1043980"/>
            <a:ext cx="1137263" cy="43708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9911630" y="908720"/>
            <a:ext cx="686044" cy="594840"/>
          </a:xfrm>
          <a:prstGeom prst="rect">
            <a:avLst/>
          </a:prstGeom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3" b="11526"/>
          <a:stretch/>
        </p:blipFill>
        <p:spPr bwMode="auto">
          <a:xfrm>
            <a:off x="7463358" y="908720"/>
            <a:ext cx="1164771" cy="5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334566" y="2924944"/>
            <a:ext cx="10923221" cy="1136679"/>
          </a:xfrm>
          <a:prstGeom prst="rect">
            <a:avLst/>
          </a:prstGeom>
          <a:noFill/>
          <a:ln w="19050">
            <a:solidFill>
              <a:srgbClr val="FFAD00">
                <a:alpha val="30196"/>
              </a:srgbClr>
            </a:solidFill>
            <a:prstDash val="sysDash"/>
          </a:ln>
          <a:effectLst>
            <a:glow rad="139700">
              <a:srgbClr val="FFAD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6" rIns="91414" bIns="45706" anchor="ctr"/>
          <a:lstStyle/>
          <a:p>
            <a:pPr algn="ctr" defTabSz="6094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07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6" presetClass="emph" presetSubtype="0" repeatCount="3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25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fV1lj3XECfMLH72mA9U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fV1lj3XECfMLH72mA9U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c2UPZsXkyx2YfANAOG.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fV1lj3XECfMLH72mA9U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c2UPZsXkyx2YfANAOG.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fV1lj3XECfMLH72mA9U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c2UPZsXkyx2YfANAOG.A"/>
</p:tagLst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7711</TotalTime>
  <Words>294</Words>
  <Application>Microsoft Office PowerPoint</Application>
  <PresentationFormat>Personalizar</PresentationFormat>
  <Paragraphs>162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10</vt:i4>
      </vt:variant>
      <vt:variant>
        <vt:lpstr>Títulos de slides</vt:lpstr>
      </vt:variant>
      <vt:variant>
        <vt:i4>3</vt:i4>
      </vt:variant>
    </vt:vector>
  </HeadingPairs>
  <TitlesOfParts>
    <vt:vector size="13" baseType="lpstr">
      <vt:lpstr>1_Tema do Office</vt:lpstr>
      <vt:lpstr>2_Tema do Office</vt:lpstr>
      <vt:lpstr>3_Tema do Office</vt:lpstr>
      <vt:lpstr>4_Tema do Office</vt:lpstr>
      <vt:lpstr>5_Tema do Office</vt:lpstr>
      <vt:lpstr>6_Tema do Office</vt:lpstr>
      <vt:lpstr>7_Tema do Office</vt:lpstr>
      <vt:lpstr>8_Tema do Office</vt:lpstr>
      <vt:lpstr>9_Tema do Office</vt:lpstr>
      <vt:lpstr>Custom Design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Fabiola Martins Cardoso</dc:creator>
  <cp:lastModifiedBy>profile</cp:lastModifiedBy>
  <cp:revision>79</cp:revision>
  <dcterms:created xsi:type="dcterms:W3CDTF">2014-08-12T13:24:24Z</dcterms:created>
  <dcterms:modified xsi:type="dcterms:W3CDTF">2014-08-22T13:24:25Z</dcterms:modified>
</cp:coreProperties>
</file>